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7" r:id="rId2"/>
    <p:sldId id="288" r:id="rId3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40" d="100"/>
          <a:sy n="140" d="100"/>
        </p:scale>
        <p:origin x="624" y="1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076B568-6BB3-4FE5-B61E-740B139372D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42C25B8-7FFF-45E3-A59D-5D8352DFB28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5626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Tribally-owned bridges are now required to have bridge inspections conducted and the results submitted to the FHWA for inclusion into the National Bridge Inventory(NBI).</a:t>
            </a:r>
          </a:p>
          <a:p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Currently, the NBI allows 15 alpha/numeric characters in a structure #.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Historical  BIA  numbering:</a:t>
            </a:r>
          </a:p>
          <a:p>
            <a:pPr lvl="1"/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buNone/>
            </a:pP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0  0  0 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0  0  0  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0  A  1  2  3</a:t>
            </a:r>
            <a:endParaRPr lang="en-US" sz="2800" u="sng" dirty="0"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3      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6      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8      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  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12      13     14      </a:t>
            </a:r>
            <a:r>
              <a:rPr lang="en-US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</a:p>
          <a:p>
            <a:pPr lvl="1"/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For uniformity purposes,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following numbering schema is proposed for Tribally-owned bridges: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Example: Cheyenne River Reservation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buNone/>
            </a:pP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0  0  0  0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  0  1  3  4  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  ?  ?  ?</a:t>
            </a:r>
          </a:p>
          <a:p>
            <a:pPr marL="914400" lvl="3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1       2       3        4     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2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5        6       7       8        9      10 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 </a:t>
            </a:r>
            <a:r>
              <a:rPr lang="en-US" sz="1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12     13    14     15 </a:t>
            </a:r>
            <a:r>
              <a:rPr lang="en-US" sz="1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914400" lvl="3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en-US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       N T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F I     six-code       ]               </a:t>
            </a:r>
            <a:r>
              <a:rPr lang="en-US" sz="1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  Tribal  schema  ]</a:t>
            </a:r>
          </a:p>
          <a:p>
            <a:pPr marL="914400" lvl="3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1000" dirty="0" smtClean="0">
                <a:solidFill>
                  <a:srgbClr val="FF0000"/>
                </a:solidFill>
              </a:rPr>
              <a:t>                                       Only  constant in ALL  tribal bridges  </a:t>
            </a:r>
            <a:r>
              <a:rPr lang="en-US" sz="2400" dirty="0" smtClean="0">
                <a:solidFill>
                  <a:srgbClr val="FF0000"/>
                </a:solidFill>
                <a:sym typeface="Symbol"/>
              </a:rPr>
              <a:t></a:t>
            </a:r>
            <a:endParaRPr lang="en-US" sz="2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Bridge numbering:</a:t>
            </a:r>
            <a:r>
              <a:rPr lang="en-US" sz="2800" dirty="0" smtClean="0"/>
              <a:t>  </a:t>
            </a:r>
            <a:r>
              <a:rPr lang="en-US" sz="3200" dirty="0" smtClean="0"/>
              <a:t>Tribal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690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257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BIA-owned bridges have been required to have bridge inspections conducted and the results also submitted to the FHWA for inclusion into the National Bridge Inventory(NBI).</a:t>
            </a:r>
          </a:p>
          <a:p>
            <a:pPr marL="914400" lvl="3" indent="0">
              <a:buNone/>
            </a:pP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0  0 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0  0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0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0  0  0 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0  A  1  2  3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(historical BIA schema)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1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3       4       </a:t>
            </a:r>
            <a:r>
              <a:rPr lang="en-US" sz="1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6       </a:t>
            </a:r>
            <a:r>
              <a:rPr lang="en-US" sz="1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8       9      </a:t>
            </a:r>
            <a:r>
              <a:rPr lang="en-US" sz="1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 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  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12      13    </a:t>
            </a:r>
            <a:r>
              <a:rPr lang="en-US" sz="1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15</a:t>
            </a:r>
          </a:p>
          <a:p>
            <a:pPr marL="914400" lvl="3" indent="0">
              <a:lnSpc>
                <a:spcPts val="2000"/>
              </a:lnSpc>
              <a:spcBef>
                <a:spcPts val="0"/>
              </a:spcBef>
              <a:buNone/>
            </a:pPr>
            <a:endParaRPr lang="en-US" sz="11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lnSpc>
                <a:spcPts val="0"/>
              </a:lnSpc>
              <a:spcBef>
                <a:spcPts val="0"/>
              </a:spcBef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following numbering schema will be used for new BIA structures:</a:t>
            </a:r>
          </a:p>
          <a:p>
            <a:pPr marL="630936" lvl="2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0  0  0 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A  0  1  3  4  0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? 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?  ?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630936" lvl="2" indent="0">
              <a:buNone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following numbering schema will be used for other BIA structures:</a:t>
            </a:r>
          </a:p>
          <a:p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buNone/>
            </a:pP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0  0  0  0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A  0  1  3  4  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8  ?  ?  ?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(Pedestrian bridges)</a:t>
            </a:r>
            <a:endParaRPr lang="en-US" sz="16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buNone/>
            </a:pPr>
            <a:endParaRPr lang="en-US" sz="800" u="sng" dirty="0"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buNone/>
            </a:pP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0  0  0  0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A  0  1  3  4  0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9 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?  ?  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(non-NBI eligible structures)</a:t>
            </a:r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  <a:p>
            <a:pPr marL="914400" lvl="3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1       2      3       4       5       6       7       8       9      10       </a:t>
            </a:r>
            <a:r>
              <a:rPr lang="en-US" sz="1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sz="11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12     13    14    15</a:t>
            </a:r>
          </a:p>
          <a:p>
            <a:pPr lvl="3">
              <a:lnSpc>
                <a:spcPts val="2000"/>
              </a:lnSpc>
              <a:spcBef>
                <a:spcPts val="0"/>
              </a:spcBef>
            </a:pPr>
            <a:endParaRPr lang="en-US" sz="1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US" sz="3600" dirty="0" smtClean="0"/>
              <a:t>Bridge numbering:</a:t>
            </a:r>
            <a:r>
              <a:rPr lang="en-US" sz="3200" dirty="0" smtClean="0"/>
              <a:t>  BIA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1344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2079</TotalTime>
  <Words>231</Words>
  <Application>Microsoft Office PowerPoint</Application>
  <PresentationFormat>On-screen Show (4:3)</PresentationFormat>
  <Paragraphs>30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Concourse</vt:lpstr>
      <vt:lpstr>Bridge numbering:  Tribal</vt:lpstr>
      <vt:lpstr>Bridge numbering:  BIA</vt:lpstr>
    </vt:vector>
  </TitlesOfParts>
  <Company>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Tribal Transportation Program Update</dc:title>
  <dc:creator>USDOT_User</dc:creator>
  <cp:lastModifiedBy>Chavez, Minerva</cp:lastModifiedBy>
  <cp:revision>84</cp:revision>
  <cp:lastPrinted>2013-08-27T02:33:14Z</cp:lastPrinted>
  <dcterms:created xsi:type="dcterms:W3CDTF">2013-01-28T16:09:38Z</dcterms:created>
  <dcterms:modified xsi:type="dcterms:W3CDTF">2015-11-18T23:29:13Z</dcterms:modified>
</cp:coreProperties>
</file>